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5"/>
  </p:handoutMasterIdLst>
  <p:sldIdLst>
    <p:sldId id="264" r:id="rId2"/>
    <p:sldId id="262" r:id="rId3"/>
    <p:sldId id="261" r:id="rId4"/>
    <p:sldId id="268" r:id="rId5"/>
    <p:sldId id="269" r:id="rId6"/>
    <p:sldId id="270" r:id="rId7"/>
    <p:sldId id="272" r:id="rId8"/>
    <p:sldId id="273" r:id="rId9"/>
    <p:sldId id="271" r:id="rId10"/>
    <p:sldId id="277" r:id="rId11"/>
    <p:sldId id="276" r:id="rId12"/>
    <p:sldId id="278" r:id="rId13"/>
    <p:sldId id="274" r:id="rId14"/>
    <p:sldId id="280" r:id="rId15"/>
    <p:sldId id="283" r:id="rId16"/>
    <p:sldId id="282" r:id="rId17"/>
    <p:sldId id="281" r:id="rId18"/>
    <p:sldId id="286" r:id="rId19"/>
    <p:sldId id="285" r:id="rId20"/>
    <p:sldId id="284" r:id="rId21"/>
    <p:sldId id="287" r:id="rId22"/>
    <p:sldId id="289" r:id="rId23"/>
    <p:sldId id="288" r:id="rId2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나눔바른고딕" panose="020B0600000101010101" charset="-127"/>
      <p:regular r:id="rId28"/>
      <p:bold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24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2017-11-11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2017-11-11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bs4/doc/" TargetMode="External"/><Relationship Id="rId2" Type="http://schemas.openxmlformats.org/officeDocument/2006/relationships/hyperlink" Target="http://yoonpunk.tistory.com/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mueller/word_cloud" TargetMode="External"/><Relationship Id="rId5" Type="http://schemas.openxmlformats.org/officeDocument/2006/relationships/hyperlink" Target="http://pinkwink.kr/1029" TargetMode="External"/><Relationship Id="rId4" Type="http://schemas.openxmlformats.org/officeDocument/2006/relationships/hyperlink" Target="http://konlpy.org/ko/latest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design-seeds.com/wp-content/uploads/2017/05/6_1_2ColorMaker_sindstudi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" r="11862" b="3961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90837" y="1714381"/>
            <a:ext cx="336232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2"/>
                </a:solidFill>
              </a:rPr>
              <a:t>1</a:t>
            </a:r>
          </a:p>
          <a:p>
            <a:pPr algn="ctr"/>
            <a:r>
              <a:rPr lang="ko-KR" altLang="en-US" sz="4000" dirty="0" smtClean="0">
                <a:solidFill>
                  <a:schemeClr val="bg2"/>
                </a:solidFill>
              </a:rPr>
              <a:t>소개</a:t>
            </a:r>
            <a:endParaRPr lang="en-US" altLang="ko-KR" sz="40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Crawling, </a:t>
            </a: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Word </a:t>
            </a:r>
            <a:r>
              <a:rPr lang="en-US" altLang="ko-KR" sz="3200" dirty="0" smtClean="0">
                <a:solidFill>
                  <a:schemeClr val="bg2"/>
                </a:solidFill>
              </a:rPr>
              <a:t>Cloud</a:t>
            </a:r>
            <a:endParaRPr lang="en-US" altLang="ko-KR" sz="3200" dirty="0" smtClean="0">
              <a:solidFill>
                <a:schemeClr val="bg2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2752725" cy="369332"/>
            <a:chOff x="0" y="0"/>
            <a:chExt cx="2752725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942975" y="61555"/>
              <a:ext cx="180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2"/>
                  </a:solidFill>
                </a:rPr>
                <a:t>딥러닝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2"/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조 중간발표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0"/>
              <a:ext cx="2333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2"/>
                  </a:solidFill>
                </a:rPr>
                <a:t>prograpy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8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352379"/>
            <a:ext cx="6638926" cy="55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8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55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Clean.py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39713"/>
            <a:ext cx="6191250" cy="55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55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Clean.py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73008"/>
            <a:ext cx="7419975" cy="54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W</a:t>
            </a:r>
            <a:r>
              <a:rPr lang="en-US" altLang="ko-KR" sz="4400" dirty="0" smtClean="0">
                <a:solidFill>
                  <a:schemeClr val="accent1"/>
                </a:solidFill>
              </a:rPr>
              <a:t>ord.py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038350"/>
            <a:ext cx="3058299" cy="2328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9" y="2038350"/>
            <a:ext cx="5742801" cy="39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Word.py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1684400"/>
            <a:ext cx="1419225" cy="48111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1068"/>
          <a:stretch/>
        </p:blipFill>
        <p:spPr>
          <a:xfrm>
            <a:off x="5100488" y="1700212"/>
            <a:ext cx="1319361" cy="47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Word.py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1869"/>
            <a:ext cx="7839075" cy="52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9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Word.py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19" y="1609724"/>
            <a:ext cx="1452711" cy="5069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1256"/>
          <a:stretch/>
        </p:blipFill>
        <p:spPr>
          <a:xfrm>
            <a:off x="5429249" y="1620658"/>
            <a:ext cx="1343026" cy="50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583079"/>
            <a:ext cx="8334375" cy="52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754"/>
          <a:stretch/>
        </p:blipFill>
        <p:spPr>
          <a:xfrm>
            <a:off x="342900" y="1773703"/>
            <a:ext cx="8801101" cy="42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2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4" y="1838325"/>
            <a:ext cx="3129282" cy="4226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1838325"/>
            <a:ext cx="3133725" cy="42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771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</a:rPr>
              <a:t>W</a:t>
            </a:r>
            <a:r>
              <a:rPr lang="en-US" altLang="ko-KR" sz="3600" dirty="0" smtClean="0">
                <a:solidFill>
                  <a:schemeClr val="accent1"/>
                </a:solidFill>
              </a:rPr>
              <a:t>eb </a:t>
            </a:r>
            <a:r>
              <a:rPr lang="en-US" altLang="ko-KR" sz="3600" dirty="0">
                <a:solidFill>
                  <a:schemeClr val="accent1"/>
                </a:solidFill>
              </a:rPr>
              <a:t>C</a:t>
            </a:r>
            <a:r>
              <a:rPr lang="en-US" altLang="ko-KR" sz="3600" dirty="0" smtClean="0">
                <a:solidFill>
                  <a:schemeClr val="accent1"/>
                </a:solidFill>
              </a:rPr>
              <a:t>rawling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24781" y="2952038"/>
            <a:ext cx="8596332" cy="1903569"/>
            <a:chOff x="824781" y="2952038"/>
            <a:chExt cx="8596332" cy="1903569"/>
          </a:xfrm>
        </p:grpSpPr>
        <p:grpSp>
          <p:nvGrpSpPr>
            <p:cNvPr id="3" name="그룹 2"/>
            <p:cNvGrpSpPr/>
            <p:nvPr/>
          </p:nvGrpSpPr>
          <p:grpSpPr>
            <a:xfrm>
              <a:off x="1280788" y="2997602"/>
              <a:ext cx="1701406" cy="1488673"/>
              <a:chOff x="1280788" y="3026177"/>
              <a:chExt cx="1877992" cy="1629204"/>
            </a:xfrm>
          </p:grpSpPr>
          <p:pic>
            <p:nvPicPr>
              <p:cNvPr id="12" name="Picture 2" descr="인터넷 페이지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0788" y="3026177"/>
                <a:ext cx="938996" cy="938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인터넷 페이지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0570" y="3344222"/>
                <a:ext cx="938996" cy="938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인터넷 페이지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9784" y="3716385"/>
                <a:ext cx="938996" cy="938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824781" y="4486275"/>
              <a:ext cx="293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Website with html Pages</a:t>
              </a:r>
              <a:endParaRPr lang="ko-KR" altLang="en-US" dirty="0"/>
            </a:p>
          </p:txBody>
        </p:sp>
        <p:pic>
          <p:nvPicPr>
            <p:cNvPr id="5122" name="Picture 2" descr="컴퓨터 아이콘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19" y="2952038"/>
              <a:ext cx="1740202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501760" y="4486275"/>
              <a:ext cx="293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Web crawling technology</a:t>
              </a:r>
              <a:endParaRPr lang="ko-KR" altLang="en-US" dirty="0"/>
            </a:p>
          </p:txBody>
        </p:sp>
        <p:pic>
          <p:nvPicPr>
            <p:cNvPr id="5126" name="Picture 6" descr="데이터 아이콘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19" y="2952039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487413" y="4486275"/>
              <a:ext cx="293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Structured data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284958"/>
            <a:ext cx="3897367" cy="3324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08" y="2284958"/>
            <a:ext cx="3897367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32610"/>
            <a:ext cx="3695700" cy="36633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6" y="1832610"/>
            <a:ext cx="3695699" cy="36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480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R</a:t>
            </a:r>
            <a:r>
              <a:rPr lang="en-US" altLang="ko-KR" sz="4400" dirty="0" smtClean="0">
                <a:solidFill>
                  <a:schemeClr val="accent1"/>
                </a:solidFill>
              </a:rPr>
              <a:t>eference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875" y="1800255"/>
            <a:ext cx="67169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yoonpunk.tistory.com/6</a:t>
            </a:r>
            <a:endParaRPr lang="en-US" altLang="ko-KR" dirty="0" smtClean="0"/>
          </a:p>
          <a:p>
            <a:r>
              <a:rPr lang="ko-KR" altLang="en-US" dirty="0" smtClean="0"/>
              <a:t>동아일보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한겨레 사드 관련 기사 크롤링하기</a:t>
            </a:r>
            <a:r>
              <a:rPr lang="en-US" altLang="ko-KR" dirty="0"/>
              <a:t>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단어 추출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https://www.crummy.com/software/BeautifulSoup/bs4/doc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 err="1" smtClean="0"/>
              <a:t>BeautifulSoup</a:t>
            </a:r>
            <a:r>
              <a:rPr lang="en-US" altLang="ko-KR" dirty="0" smtClean="0"/>
              <a:t> lib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http://konlpy.org/ko/latest</a:t>
            </a:r>
            <a:r>
              <a:rPr lang="en-US" altLang="ko-KR" dirty="0" smtClean="0">
                <a:hlinkClick r:id="rId4"/>
              </a:rPr>
              <a:t>/</a:t>
            </a:r>
            <a:endParaRPr lang="en-US" altLang="ko-KR" dirty="0" smtClean="0"/>
          </a:p>
          <a:p>
            <a:r>
              <a:rPr lang="en-US" altLang="ko-KR" dirty="0" err="1" smtClean="0"/>
              <a:t>KoNLPy</a:t>
            </a:r>
            <a:r>
              <a:rPr lang="en-US" altLang="ko-KR" dirty="0" smtClean="0"/>
              <a:t> lib</a:t>
            </a:r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pinkwink.kr/1029</a:t>
            </a:r>
            <a:endParaRPr lang="en-US" altLang="ko-KR" dirty="0" smtClean="0"/>
          </a:p>
          <a:p>
            <a:r>
              <a:rPr lang="en-US" altLang="ko-KR" dirty="0" smtClean="0"/>
              <a:t>Python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WordCloud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제작하기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github.com/amueller/word_cloud</a:t>
            </a:r>
            <a:endParaRPr lang="en-US" altLang="ko-KR" dirty="0" smtClean="0"/>
          </a:p>
          <a:p>
            <a:r>
              <a:rPr lang="en-US" altLang="ko-KR" dirty="0" err="1" smtClean="0"/>
              <a:t>WordCloud</a:t>
            </a:r>
            <a:r>
              <a:rPr lang="en-US" altLang="ko-KR" dirty="0" smtClean="0"/>
              <a:t> lib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6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design-seeds.com/wp-content/uploads/2016/04/ColorThanks_1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3138" b="39173"/>
          <a:stretch/>
        </p:blipFill>
        <p:spPr bwMode="auto">
          <a:xfrm>
            <a:off x="0" y="0"/>
            <a:ext cx="9144000" cy="68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90837" y="1714381"/>
            <a:ext cx="336232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2"/>
                </a:solidFill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chemeClr val="bg2"/>
                </a:solidFill>
              </a:rPr>
              <a:t>정리</a:t>
            </a:r>
            <a:endParaRPr lang="en-US" altLang="ko-KR" sz="40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Crawling, </a:t>
            </a: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Word </a:t>
            </a:r>
            <a:r>
              <a:rPr lang="en-US" altLang="ko-KR" sz="3200" dirty="0" smtClean="0">
                <a:solidFill>
                  <a:schemeClr val="bg2"/>
                </a:solidFill>
              </a:rPr>
              <a:t>Cloud</a:t>
            </a:r>
            <a:endParaRPr lang="en-US" altLang="ko-KR" sz="3200" dirty="0" smtClean="0">
              <a:solidFill>
                <a:schemeClr val="bg2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0" y="0"/>
            <a:ext cx="2752725" cy="369332"/>
            <a:chOff x="0" y="0"/>
            <a:chExt cx="2752725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942975" y="61555"/>
              <a:ext cx="180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2"/>
                  </a:solidFill>
                </a:rPr>
                <a:t>딥러닝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2"/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조 중간발표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0"/>
              <a:ext cx="2333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2"/>
                  </a:solidFill>
                </a:rPr>
                <a:t>prograpy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0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92164" y="1151949"/>
            <a:ext cx="266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8F8F6"/>
                </a:solidFill>
              </a:rPr>
              <a:t>Word </a:t>
            </a:r>
            <a:r>
              <a:rPr lang="en-US" altLang="ko-KR" sz="3600" b="1" dirty="0" smtClean="0">
                <a:solidFill>
                  <a:srgbClr val="F8F8F6"/>
                </a:solidFill>
              </a:rPr>
              <a:t>Cloud</a:t>
            </a:r>
            <a:r>
              <a:rPr lang="en-US" altLang="ko-KR" sz="3600" b="1" dirty="0" smtClean="0">
                <a:solidFill>
                  <a:srgbClr val="F8F8F6"/>
                </a:solidFill>
              </a:rPr>
              <a:t>?</a:t>
            </a:r>
            <a:endParaRPr lang="ko-KR" altLang="en-US" sz="3600" b="1" dirty="0">
              <a:solidFill>
                <a:srgbClr val="F8F8F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3377" y="5188334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이 사람들은 누구일까요</a:t>
            </a:r>
            <a:r>
              <a:rPr lang="en-US" altLang="ko-KR" b="1" dirty="0" smtClean="0">
                <a:solidFill>
                  <a:schemeClr val="tx2"/>
                </a:solidFill>
              </a:rPr>
              <a:t>?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50229"/>
            <a:ext cx="4581524" cy="39077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769" t="9666" r="5357" b="13024"/>
          <a:stretch/>
        </p:blipFill>
        <p:spPr>
          <a:xfrm>
            <a:off x="4572000" y="0"/>
            <a:ext cx="4572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웹 디자인, 코딩, 웹 개발, 맥북, 나무 배경, 책, 커피, 웹 배너, 괴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1370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90837" y="1714381"/>
            <a:ext cx="336232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2"/>
                </a:solidFill>
              </a:rPr>
              <a:t>2</a:t>
            </a:r>
            <a:endParaRPr lang="en-US" altLang="ko-KR" sz="66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4000" dirty="0" smtClean="0">
                <a:solidFill>
                  <a:schemeClr val="bg2"/>
                </a:solidFill>
              </a:rPr>
              <a:t>구현</a:t>
            </a:r>
            <a:endParaRPr lang="en-US" altLang="ko-KR" sz="40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Crawling, </a:t>
            </a: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Word </a:t>
            </a:r>
            <a:r>
              <a:rPr lang="en-US" altLang="ko-KR" sz="3200" dirty="0" smtClean="0">
                <a:solidFill>
                  <a:schemeClr val="bg2"/>
                </a:solidFill>
              </a:rPr>
              <a:t>Cloud</a:t>
            </a:r>
            <a:endParaRPr lang="en-US" altLang="ko-KR" sz="3200" dirty="0" smtClean="0">
              <a:solidFill>
                <a:schemeClr val="bg2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0" y="0"/>
            <a:ext cx="2752725" cy="369332"/>
            <a:chOff x="0" y="0"/>
            <a:chExt cx="2752725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942975" y="61555"/>
              <a:ext cx="180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2"/>
                  </a:solidFill>
                </a:rPr>
                <a:t>딥러닝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2"/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조 중간발표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0"/>
              <a:ext cx="2333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2"/>
                  </a:solidFill>
                </a:rPr>
                <a:t>prograpy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67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637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accent1"/>
                </a:solidFill>
              </a:rPr>
              <a:t>프로그램 구성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8725" y="3067050"/>
            <a:ext cx="1714500" cy="178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Naver.py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06125" y="3067050"/>
            <a:ext cx="1714500" cy="17811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Clean.py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863525" y="3067050"/>
            <a:ext cx="1714500" cy="17811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Word.py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920925" y="3067050"/>
            <a:ext cx="1714500" cy="1781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Cloud.py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-2" b="23558"/>
          <a:stretch/>
        </p:blipFill>
        <p:spPr>
          <a:xfrm>
            <a:off x="352423" y="1384058"/>
            <a:ext cx="8604376" cy="54739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4" y="2079105"/>
            <a:ext cx="1905000" cy="2000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962775" y="2993231"/>
            <a:ext cx="1714500" cy="871538"/>
            <a:chOff x="6467475" y="2614612"/>
            <a:chExt cx="1714500" cy="87153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7475" y="2614612"/>
              <a:ext cx="1714500" cy="23812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1762" y="2926557"/>
              <a:ext cx="1685925" cy="2286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6525" y="3248025"/>
              <a:ext cx="1695450" cy="23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60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55701"/>
            <a:ext cx="8801100" cy="50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9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66185"/>
            <a:ext cx="7086600" cy="54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5" y="2114550"/>
            <a:ext cx="8779046" cy="4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343</TotalTime>
  <Words>111</Words>
  <Application>Microsoft Office PowerPoint</Application>
  <PresentationFormat>화면 슬라이드 쇼(4:3)</PresentationFormat>
  <Paragraphs>60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나눔바른고딕</vt:lpstr>
      <vt:lpstr>Calibri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박찬웅</cp:lastModifiedBy>
  <cp:revision>46</cp:revision>
  <dcterms:created xsi:type="dcterms:W3CDTF">2015-01-21T11:35:38Z</dcterms:created>
  <dcterms:modified xsi:type="dcterms:W3CDTF">2017-11-11T02:22:03Z</dcterms:modified>
</cp:coreProperties>
</file>